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82" r:id="rId2"/>
    <p:sldId id="279" r:id="rId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96"/>
  </p:normalViewPr>
  <p:slideViewPr>
    <p:cSldViewPr snapToGrid="0" snapToObjects="1">
      <p:cViewPr varScale="1">
        <p:scale>
          <a:sx n="111" d="100"/>
          <a:sy n="111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4E21F-5489-7E46-91D8-1A907B9275E6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FFF45-B435-A549-8B24-01068B2091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6827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jdelijke aanduiding voor dia-afbeelding 1">
            <a:extLst>
              <a:ext uri="{FF2B5EF4-FFF2-40B4-BE49-F238E27FC236}">
                <a16:creationId xmlns:a16="http://schemas.microsoft.com/office/drawing/2014/main" id="{67204B5F-703B-854A-95A0-9E345233C2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Tijdelijke aanduiding voor notities 2">
            <a:extLst>
              <a:ext uri="{FF2B5EF4-FFF2-40B4-BE49-F238E27FC236}">
                <a16:creationId xmlns:a16="http://schemas.microsoft.com/office/drawing/2014/main" id="{8402D390-EB41-DE41-95BA-7329A87D12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14395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jdelijke aanduiding voor dia-afbeelding 1">
            <a:extLst>
              <a:ext uri="{FF2B5EF4-FFF2-40B4-BE49-F238E27FC236}">
                <a16:creationId xmlns:a16="http://schemas.microsoft.com/office/drawing/2014/main" id="{0FAC0946-2169-3E4E-9FEC-CEB0C146BB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Tijdelijke aanduiding voor notities 2">
            <a:extLst>
              <a:ext uri="{FF2B5EF4-FFF2-40B4-BE49-F238E27FC236}">
                <a16:creationId xmlns:a16="http://schemas.microsoft.com/office/drawing/2014/main" id="{5DB18ADB-50F2-7643-8AA5-04BBE00DC6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46942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0AE597-4D19-0D45-AAAD-57DB498C47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24D367D-045F-254C-9BB3-C412E37A8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CCEE83-BA60-EA45-B6D2-AD73DC924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D6D71-85B4-164E-8A3B-850EBE0D344E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907C56-2F5E-9E43-A97C-FF69F6FB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36063F4-70DE-8E49-973D-7C89E49B8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B9E36-CE7D-A443-96D0-5457D7522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9592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13CA8E-363A-5C46-944C-1920BC259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9CDB5A7-3A16-8A42-BA0A-CDF967D0C4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E9E4F9-1082-144D-8754-4F46459B0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D6D71-85B4-164E-8A3B-850EBE0D344E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94B60C-630C-A142-ACE1-BB2BE6935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814236-F6C0-854F-BC9B-D4CCCCF3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B9E36-CE7D-A443-96D0-5457D7522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892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921EECA-1337-F945-B896-F8F476650B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C334868-77E2-2C44-81BB-F6D9EB45E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EF5B02-0D7E-F44B-9749-9DCF485DD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D6D71-85B4-164E-8A3B-850EBE0D344E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EEBA02-FB39-CE46-A45A-B23B80ED2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2B4E0D-E739-CD4A-B0D4-A855500E6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B9E36-CE7D-A443-96D0-5457D7522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806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EBFC7F-B481-C149-A478-C276EF9F9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988DD7-2208-F342-9BE4-716D60B8A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7A9D60E-E302-CA43-8CE4-5390276D8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D6D71-85B4-164E-8A3B-850EBE0D344E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A51B61-939F-DE48-ACC7-44BE0887F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64FE5A-F3F6-6941-8463-E248C28A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B9E36-CE7D-A443-96D0-5457D7522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170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15814A-6DB5-4B43-9D14-7FFA1A66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3C5ED0-F6C2-9942-A959-2DB4BB52E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95E8CE-EC94-A34D-B349-C7F97FBFC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D6D71-85B4-164E-8A3B-850EBE0D344E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7BB24F2-8C74-CF40-A34C-4582571FD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2E59F51-5D83-1F48-A9CD-77DCFBA6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B9E36-CE7D-A443-96D0-5457D7522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0575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C1509D-F439-9A4F-9F30-0DA439170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DC0668-1B03-E245-ACC4-999FA9A53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2ECB611-2807-844C-8EFC-D59767368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85E0488-30BF-4C45-A0AF-0437617B0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D6D71-85B4-164E-8A3B-850EBE0D344E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0A2EB66-4C97-5345-B562-CAD132C07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CAE6F4C-F7C8-5541-BD97-FC9A2D43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B9E36-CE7D-A443-96D0-5457D7522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6423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2731CD-424D-1847-B121-BBF5643A6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EA72DC-0DB2-5A4D-B412-6F44B43B1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48A3CDC-B8D7-9B47-B1C7-373C5174E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32C2366-03F8-8546-A350-2CEF4C298F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F9E8352-6DFE-EA48-911D-4AE3B5F045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074C51A-BA65-8145-97BA-470C772D3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D6D71-85B4-164E-8A3B-850EBE0D344E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E703A6A-001A-A141-9871-C3DAEFD03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6D974AC-B75A-F141-A566-B451B6289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B9E36-CE7D-A443-96D0-5457D7522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1815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C67AFD-FC84-CB4B-9E63-A3FCE1339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938A1F0-A8F8-AC46-B927-800E84500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D6D71-85B4-164E-8A3B-850EBE0D344E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D81ADF9-0ADD-8642-8E6B-DC067E329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40D10D3-0943-E643-A023-A3B8CD2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B9E36-CE7D-A443-96D0-5457D7522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7270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1229983-7309-CE41-9590-09D6A5CF2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D6D71-85B4-164E-8A3B-850EBE0D344E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CD4FFD3-3081-3342-95E4-18DB8A1BF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49E11EA-57E5-CB45-B002-FD9A4BE6B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B9E36-CE7D-A443-96D0-5457D7522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1577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7EA079-9533-0740-B61C-B54614AA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603664-1B77-6E43-9A66-AC0388D31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DA6C32-F59D-2A4E-93AF-9416413842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E9A022C-7A85-E443-83B8-834B39B87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D6D71-85B4-164E-8A3B-850EBE0D344E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1113DA5-C048-0D46-A91F-0DEC6102D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7BA0D6C-7000-F54D-98E0-2AE223F17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B9E36-CE7D-A443-96D0-5457D7522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5058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1D732F-9C46-344F-9296-6BA1E49B0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5FC1082-97F4-A641-9DB8-1CCE923BFA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D9C1330-ADA5-AF46-A2E5-AB51BE683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6E01A70-6AB1-7A47-A01B-794913EE6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D6D71-85B4-164E-8A3B-850EBE0D344E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3F8B5B1-495B-2647-B9C8-42ACE9E3C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72172F-3502-404B-AC88-90476DAE2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B9E36-CE7D-A443-96D0-5457D7522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4713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57ED15F-4762-004F-9591-E6DC0F562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AB7DB3-3979-1941-886F-5D3AA037D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94174A-C853-234B-8D67-847A0BCE68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D6D71-85B4-164E-8A3B-850EBE0D344E}" type="datetimeFigureOut">
              <a:rPr lang="nl-NL" smtClean="0"/>
              <a:t>24-10-19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C76EF7-CED5-C84F-93A4-E4517C46F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2100AD6-A361-F445-B0EC-5D58E45C0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B9E36-CE7D-A443-96D0-5457D7522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2993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10" Type="http://schemas.openxmlformats.org/officeDocument/2006/relationships/image" Target="../media/image8.tiff"/><Relationship Id="rId4" Type="http://schemas.openxmlformats.org/officeDocument/2006/relationships/image" Target="../media/image2.tiff"/><Relationship Id="rId9" Type="http://schemas.openxmlformats.org/officeDocument/2006/relationships/image" Target="../media/image7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jpeg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Afbeelding 1">
            <a:extLst>
              <a:ext uri="{FF2B5EF4-FFF2-40B4-BE49-F238E27FC236}">
                <a16:creationId xmlns:a16="http://schemas.microsoft.com/office/drawing/2014/main" id="{58286B66-F30D-7A4F-BC6B-8126EEF47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983" y="1903881"/>
            <a:ext cx="3479405" cy="347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ndertitel 2">
            <a:extLst>
              <a:ext uri="{FF2B5EF4-FFF2-40B4-BE49-F238E27FC236}">
                <a16:creationId xmlns:a16="http://schemas.microsoft.com/office/drawing/2014/main" id="{FA17587F-D190-BB4C-86DF-6BD9B580359C}"/>
              </a:ext>
            </a:extLst>
          </p:cNvPr>
          <p:cNvSpPr txBox="1">
            <a:spLocks/>
          </p:cNvSpPr>
          <p:nvPr/>
        </p:nvSpPr>
        <p:spPr>
          <a:xfrm>
            <a:off x="4539917" y="3345472"/>
            <a:ext cx="3345471" cy="41476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2400" b="1" dirty="0">
                <a:solidFill>
                  <a:schemeClr val="bg1"/>
                </a:solidFill>
              </a:rPr>
              <a:t>de vlieg en de vlo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F5FB0A4B-67A7-7E4F-B48C-CBE56C1DCABE}"/>
              </a:ext>
            </a:extLst>
          </p:cNvPr>
          <p:cNvSpPr txBox="1">
            <a:spLocks/>
          </p:cNvSpPr>
          <p:nvPr/>
        </p:nvSpPr>
        <p:spPr bwMode="auto">
          <a:xfrm>
            <a:off x="8072608" y="1973008"/>
            <a:ext cx="2350327" cy="4162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rode ogen</a:t>
            </a:r>
          </a:p>
        </p:txBody>
      </p:sp>
      <p:sp>
        <p:nvSpPr>
          <p:cNvPr id="18" name="Ondertitel 2">
            <a:extLst>
              <a:ext uri="{FF2B5EF4-FFF2-40B4-BE49-F238E27FC236}">
                <a16:creationId xmlns:a16="http://schemas.microsoft.com/office/drawing/2014/main" id="{B1062924-1360-B748-94FF-9759C6906047}"/>
              </a:ext>
            </a:extLst>
          </p:cNvPr>
          <p:cNvSpPr txBox="1">
            <a:spLocks/>
          </p:cNvSpPr>
          <p:nvPr/>
        </p:nvSpPr>
        <p:spPr bwMode="auto">
          <a:xfrm>
            <a:off x="1879957" y="4812986"/>
            <a:ext cx="2350327" cy="4162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warme plekjes</a:t>
            </a:r>
          </a:p>
        </p:txBody>
      </p:sp>
      <p:sp>
        <p:nvSpPr>
          <p:cNvPr id="20" name="Ondertitel 2">
            <a:extLst>
              <a:ext uri="{FF2B5EF4-FFF2-40B4-BE49-F238E27FC236}">
                <a16:creationId xmlns:a16="http://schemas.microsoft.com/office/drawing/2014/main" id="{922E9CDB-0816-EE45-811D-1658AC54A602}"/>
              </a:ext>
            </a:extLst>
          </p:cNvPr>
          <p:cNvSpPr txBox="1">
            <a:spLocks/>
          </p:cNvSpPr>
          <p:nvPr/>
        </p:nvSpPr>
        <p:spPr bwMode="auto">
          <a:xfrm>
            <a:off x="1704259" y="2059417"/>
            <a:ext cx="2350327" cy="4162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steken</a:t>
            </a:r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09925361-0B3C-FC43-A4CF-A411243E611B}"/>
              </a:ext>
            </a:extLst>
          </p:cNvPr>
          <p:cNvSpPr txBox="1">
            <a:spLocks/>
          </p:cNvSpPr>
          <p:nvPr/>
        </p:nvSpPr>
        <p:spPr bwMode="auto">
          <a:xfrm>
            <a:off x="8101411" y="4812986"/>
            <a:ext cx="2350327" cy="4162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6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sz="2400" b="1" dirty="0"/>
              <a:t>de nek</a:t>
            </a:r>
          </a:p>
        </p:txBody>
      </p:sp>
      <p:pic>
        <p:nvPicPr>
          <p:cNvPr id="21511" name="Afbeelding 1">
            <a:extLst>
              <a:ext uri="{FF2B5EF4-FFF2-40B4-BE49-F238E27FC236}">
                <a16:creationId xmlns:a16="http://schemas.microsoft.com/office/drawing/2014/main" id="{BDC4FDCB-DAA0-A642-9CE5-B950058B1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2891">
            <a:off x="4610485" y="3593178"/>
            <a:ext cx="1180924" cy="134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Afbeelding 2">
            <a:extLst>
              <a:ext uri="{FF2B5EF4-FFF2-40B4-BE49-F238E27FC236}">
                <a16:creationId xmlns:a16="http://schemas.microsoft.com/office/drawing/2014/main" id="{ABB14EF5-B7D3-E640-BAA6-C1D3C5333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592" y="3067523"/>
            <a:ext cx="527095" cy="41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Afbeelding 3">
            <a:extLst>
              <a:ext uri="{FF2B5EF4-FFF2-40B4-BE49-F238E27FC236}">
                <a16:creationId xmlns:a16="http://schemas.microsoft.com/office/drawing/2014/main" id="{4816CDDF-9B26-934D-8290-DF17F2E71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8" t="28244" r="14455" b="22176"/>
          <a:stretch>
            <a:fillRect/>
          </a:stretch>
        </p:blipFill>
        <p:spPr bwMode="auto">
          <a:xfrm>
            <a:off x="1527121" y="66248"/>
            <a:ext cx="3253301" cy="176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022EDB75-314F-A14E-9419-C12C533999C8}"/>
              </a:ext>
            </a:extLst>
          </p:cNvPr>
          <p:cNvCxnSpPr>
            <a:cxnSpLocks/>
          </p:cNvCxnSpPr>
          <p:nvPr/>
        </p:nvCxnSpPr>
        <p:spPr>
          <a:xfrm>
            <a:off x="1393187" y="449328"/>
            <a:ext cx="865531" cy="7143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5" name="Afbeelding 5">
            <a:extLst>
              <a:ext uri="{FF2B5EF4-FFF2-40B4-BE49-F238E27FC236}">
                <a16:creationId xmlns:a16="http://schemas.microsoft.com/office/drawing/2014/main" id="{0C9B072B-E73D-3F49-AD92-F9F29AC03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608" y="220345"/>
            <a:ext cx="2292721" cy="161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F236A48D-218E-534D-AE54-4609E71622E7}"/>
              </a:ext>
            </a:extLst>
          </p:cNvPr>
          <p:cNvCxnSpPr>
            <a:cxnSpLocks/>
          </p:cNvCxnSpPr>
          <p:nvPr/>
        </p:nvCxnSpPr>
        <p:spPr>
          <a:xfrm flipV="1">
            <a:off x="7562794" y="872732"/>
            <a:ext cx="1019627" cy="7517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7" name="Afbeelding 9">
            <a:extLst>
              <a:ext uri="{FF2B5EF4-FFF2-40B4-BE49-F238E27FC236}">
                <a16:creationId xmlns:a16="http://schemas.microsoft.com/office/drawing/2014/main" id="{3A7EA2E9-463F-9047-B9C8-247B4A625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866" y="5376085"/>
            <a:ext cx="2131424" cy="142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F75A084E-E45F-9B42-8695-6E82EEAE92F8}"/>
              </a:ext>
            </a:extLst>
          </p:cNvPr>
          <p:cNvCxnSpPr>
            <a:cxnSpLocks/>
          </p:cNvCxnSpPr>
          <p:nvPr/>
        </p:nvCxnSpPr>
        <p:spPr>
          <a:xfrm>
            <a:off x="7410138" y="6176809"/>
            <a:ext cx="132493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9" name="Afbeelding 14">
            <a:extLst>
              <a:ext uri="{FF2B5EF4-FFF2-40B4-BE49-F238E27FC236}">
                <a16:creationId xmlns:a16="http://schemas.microsoft.com/office/drawing/2014/main" id="{1334D4B6-C0CB-964C-B04B-E6D035339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503" y="5040530"/>
            <a:ext cx="1227009" cy="122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Afbeelding 15">
            <a:extLst>
              <a:ext uri="{FF2B5EF4-FFF2-40B4-BE49-F238E27FC236}">
                <a16:creationId xmlns:a16="http://schemas.microsoft.com/office/drawing/2014/main" id="{7DABE27A-41B7-AB45-9CD9-0658D2790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417" y="5246472"/>
            <a:ext cx="2145825" cy="161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056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Afbeelding 3">
            <a:extLst>
              <a:ext uri="{FF2B5EF4-FFF2-40B4-BE49-F238E27FC236}">
                <a16:creationId xmlns:a16="http://schemas.microsoft.com/office/drawing/2014/main" id="{E049E317-C382-9B46-B702-C33DAECF1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91" y="2351768"/>
            <a:ext cx="7903550" cy="409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ndertitel 2">
            <a:extLst>
              <a:ext uri="{FF2B5EF4-FFF2-40B4-BE49-F238E27FC236}">
                <a16:creationId xmlns:a16="http://schemas.microsoft.com/office/drawing/2014/main" id="{6813CBE6-01F1-1044-A695-D7917084F83F}"/>
              </a:ext>
            </a:extLst>
          </p:cNvPr>
          <p:cNvSpPr txBox="1">
            <a:spLocks/>
          </p:cNvSpPr>
          <p:nvPr/>
        </p:nvSpPr>
        <p:spPr>
          <a:xfrm>
            <a:off x="3216418" y="5446652"/>
            <a:ext cx="2328725" cy="416204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2400" b="1" dirty="0"/>
              <a:t>een boek kiezen</a:t>
            </a:r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160989C4-4C77-A241-8E86-B266588DC347}"/>
              </a:ext>
            </a:extLst>
          </p:cNvPr>
          <p:cNvSpPr txBox="1">
            <a:spLocks/>
          </p:cNvSpPr>
          <p:nvPr/>
        </p:nvSpPr>
        <p:spPr>
          <a:xfrm>
            <a:off x="4682492" y="4461589"/>
            <a:ext cx="1723861" cy="416204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2400" b="1" dirty="0"/>
              <a:t>pakken</a:t>
            </a:r>
          </a:p>
        </p:txBody>
      </p:sp>
      <p:sp>
        <p:nvSpPr>
          <p:cNvPr id="16" name="Ondertitel 2">
            <a:extLst>
              <a:ext uri="{FF2B5EF4-FFF2-40B4-BE49-F238E27FC236}">
                <a16:creationId xmlns:a16="http://schemas.microsoft.com/office/drawing/2014/main" id="{63D4280E-C147-584A-A5F1-C1890C68BBA6}"/>
              </a:ext>
            </a:extLst>
          </p:cNvPr>
          <p:cNvSpPr txBox="1">
            <a:spLocks/>
          </p:cNvSpPr>
          <p:nvPr/>
        </p:nvSpPr>
        <p:spPr>
          <a:xfrm>
            <a:off x="6220574" y="3501009"/>
            <a:ext cx="1725301" cy="416203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2400" b="1" dirty="0"/>
              <a:t>meenemen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F87F2E8-3DD9-FD45-9B5F-4F91953B7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0226" y="6441798"/>
            <a:ext cx="2299921" cy="416203"/>
          </a:xfrm>
          <a:ln>
            <a:solidFill>
              <a:srgbClr val="00B0F0"/>
            </a:solidFill>
          </a:ln>
        </p:spPr>
        <p:txBody>
          <a:bodyPr rtlCol="0">
            <a:normAutofit lnSpcReduction="10000"/>
          </a:bodyPr>
          <a:lstStyle/>
          <a:p>
            <a:pPr defTabSz="914406">
              <a:defRPr/>
            </a:pPr>
            <a:r>
              <a:rPr lang="nl-NL" b="1" dirty="0"/>
              <a:t>boeken bekijken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5A749261-910A-434B-8772-4DC235001EA7}"/>
              </a:ext>
            </a:extLst>
          </p:cNvPr>
          <p:cNvSpPr txBox="1">
            <a:spLocks/>
          </p:cNvSpPr>
          <p:nvPr/>
        </p:nvSpPr>
        <p:spPr>
          <a:xfrm>
            <a:off x="7702489" y="2546188"/>
            <a:ext cx="1162202" cy="416204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2400" b="1" dirty="0"/>
              <a:t>lezen</a:t>
            </a:r>
          </a:p>
        </p:txBody>
      </p:sp>
      <p:sp>
        <p:nvSpPr>
          <p:cNvPr id="23559" name="Ondertitel 2">
            <a:extLst>
              <a:ext uri="{FF2B5EF4-FFF2-40B4-BE49-F238E27FC236}">
                <a16:creationId xmlns:a16="http://schemas.microsoft.com/office/drawing/2014/main" id="{0F5495D0-E960-584D-97EC-7C17C48DC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094" y="433487"/>
            <a:ext cx="4059786" cy="659589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6475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0647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11300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14538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17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289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61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33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nl-NL" altLang="nl-NL" sz="3992" b="1">
                <a:solidFill>
                  <a:schemeClr val="bg1"/>
                </a:solidFill>
              </a:rPr>
              <a:t>een boek kiezen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04D16A7F-15D4-674E-8BBA-A384805EBC92}"/>
              </a:ext>
            </a:extLst>
          </p:cNvPr>
          <p:cNvCxnSpPr/>
          <p:nvPr/>
        </p:nvCxnSpPr>
        <p:spPr>
          <a:xfrm flipV="1">
            <a:off x="8864691" y="1561125"/>
            <a:ext cx="0" cy="891454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9CC4486C-4CB1-884D-9BEC-139D9F25AD3C}"/>
              </a:ext>
            </a:extLst>
          </p:cNvPr>
          <p:cNvCxnSpPr/>
          <p:nvPr/>
        </p:nvCxnSpPr>
        <p:spPr>
          <a:xfrm>
            <a:off x="8565140" y="1561124"/>
            <a:ext cx="2024853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2" name="Ondertitel 2">
            <a:extLst>
              <a:ext uri="{FF2B5EF4-FFF2-40B4-BE49-F238E27FC236}">
                <a16:creationId xmlns:a16="http://schemas.microsoft.com/office/drawing/2014/main" id="{C1AE1A2A-B948-6948-9531-9B7A5C0F593B}"/>
              </a:ext>
            </a:extLst>
          </p:cNvPr>
          <p:cNvSpPr txBox="1">
            <a:spLocks/>
          </p:cNvSpPr>
          <p:nvPr/>
        </p:nvSpPr>
        <p:spPr bwMode="auto">
          <a:xfrm>
            <a:off x="8978463" y="1728182"/>
            <a:ext cx="1870756" cy="41620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006475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0647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11300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14538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17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289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61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3338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nl-NL" altLang="nl-NL" sz="2359" b="1"/>
              <a:t>terugbrengen</a:t>
            </a:r>
          </a:p>
        </p:txBody>
      </p:sp>
      <p:pic>
        <p:nvPicPr>
          <p:cNvPr id="23563" name="Afbeelding 9">
            <a:extLst>
              <a:ext uri="{FF2B5EF4-FFF2-40B4-BE49-F238E27FC236}">
                <a16:creationId xmlns:a16="http://schemas.microsoft.com/office/drawing/2014/main" id="{1394AC2D-1BE0-C049-958E-CA6977E87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2" t="11879" r="11865"/>
          <a:stretch>
            <a:fillRect/>
          </a:stretch>
        </p:blipFill>
        <p:spPr bwMode="auto">
          <a:xfrm>
            <a:off x="1442152" y="4375180"/>
            <a:ext cx="1614410" cy="18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Afbeelding 11">
            <a:extLst>
              <a:ext uri="{FF2B5EF4-FFF2-40B4-BE49-F238E27FC236}">
                <a16:creationId xmlns:a16="http://schemas.microsoft.com/office/drawing/2014/main" id="{B38A35A0-A2E3-CD4C-8B3A-121446DDF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057" y="1697939"/>
            <a:ext cx="1589927" cy="158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Afbeelding 13">
            <a:extLst>
              <a:ext uri="{FF2B5EF4-FFF2-40B4-BE49-F238E27FC236}">
                <a16:creationId xmlns:a16="http://schemas.microsoft.com/office/drawing/2014/main" id="{40D3F41F-3AD7-5B46-94E7-8E644FEA3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755" y="3689668"/>
            <a:ext cx="1615850" cy="161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Afbeelding 18">
            <a:extLst>
              <a:ext uri="{FF2B5EF4-FFF2-40B4-BE49-F238E27FC236}">
                <a16:creationId xmlns:a16="http://schemas.microsoft.com/office/drawing/2014/main" id="{7F582B49-CA29-C642-A236-BBA6D7EA3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873" y="709995"/>
            <a:ext cx="1589927" cy="158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Afbeelding 20">
            <a:extLst>
              <a:ext uri="{FF2B5EF4-FFF2-40B4-BE49-F238E27FC236}">
                <a16:creationId xmlns:a16="http://schemas.microsoft.com/office/drawing/2014/main" id="{9068639C-FF92-834C-8E39-E9BF38853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670" y="3253303"/>
            <a:ext cx="1553923" cy="103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87765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Microsoft Macintosh PowerPoint</Application>
  <PresentationFormat>Breedbeeld</PresentationFormat>
  <Paragraphs>12</Paragraphs>
  <Slides>2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Kantoorthema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Anna Sigtermans | Nieuwkomersklas</dc:creator>
  <cp:lastModifiedBy>Anna Sigtermans | Nieuwkomersklas</cp:lastModifiedBy>
  <cp:revision>1</cp:revision>
  <dcterms:created xsi:type="dcterms:W3CDTF">2019-10-24T18:56:32Z</dcterms:created>
  <dcterms:modified xsi:type="dcterms:W3CDTF">2019-10-24T18:57:04Z</dcterms:modified>
</cp:coreProperties>
</file>